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2" r:id="rId2"/>
  </p:sldMasterIdLst>
  <p:notesMasterIdLst>
    <p:notesMasterId r:id="rId23"/>
  </p:notesMasterIdLst>
  <p:handoutMasterIdLst>
    <p:handoutMasterId r:id="rId24"/>
  </p:handoutMasterIdLst>
  <p:sldIdLst>
    <p:sldId id="256" r:id="rId3"/>
    <p:sldId id="262" r:id="rId4"/>
    <p:sldId id="264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43"/>
  </p:normalViewPr>
  <p:slideViewPr>
    <p:cSldViewPr snapToGrid="0" snapToObjects="1">
      <p:cViewPr>
        <p:scale>
          <a:sx n="70" d="100"/>
          <a:sy n="70" d="100"/>
        </p:scale>
        <p:origin x="-2264" y="-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50AF-FB20-7549-8EBD-91871A75589D}" type="datetimeFigureOut">
              <a:rPr lang="en-US" smtClean="0"/>
              <a:t>10-03-18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32590-6358-5E4A-9579-8F9BBAA1D21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12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10-03-18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9600" b="1" dirty="0"/>
              <a:t>Ademen; Zuurstof; Planten; Ontspannen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96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Voorjaarshelmkruid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90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Sneeuwklokjes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259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834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5488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Lavendelheide en Linnaeus, de Herfsttijloos, de Gulden Boterbloem, Geurige </a:t>
            </a:r>
            <a:r>
              <a:rPr lang="nl-NL" b="1" dirty="0" err="1"/>
              <a:t>Daslook</a:t>
            </a:r>
            <a:r>
              <a:rPr lang="nl-NL" b="1" dirty="0"/>
              <a:t>, </a:t>
            </a:r>
            <a:r>
              <a:rPr lang="nl-NL" b="1" dirty="0" err="1"/>
              <a:t>Beenbreek</a:t>
            </a:r>
            <a:r>
              <a:rPr lang="nl-NL" b="1" dirty="0"/>
              <a:t>, overspelige primula’s, het Paarbladige </a:t>
            </a:r>
            <a:r>
              <a:rPr lang="nl-NL" b="1" dirty="0" err="1"/>
              <a:t>goudveil</a:t>
            </a:r>
            <a:r>
              <a:rPr lang="nl-NL" b="1" dirty="0"/>
              <a:t>, de vileine </a:t>
            </a:r>
            <a:r>
              <a:rPr lang="nl-NL" b="1" dirty="0" err="1"/>
              <a:t>Eenbes</a:t>
            </a:r>
            <a:r>
              <a:rPr lang="nl-NL" b="1" dirty="0"/>
              <a:t> en de gruwelijke Gaspeldoorn; Schat; Oproep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92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/>
              <a:t>Dichtbij; </a:t>
            </a:r>
            <a:r>
              <a:rPr lang="nl-NL" b="1" dirty="0" err="1" smtClean="0"/>
              <a:t>Thijssepark</a:t>
            </a:r>
            <a:endParaRPr lang="nl-NL" b="1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6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Natuurgids; Wereld; Geschiedenis; </a:t>
            </a:r>
            <a:r>
              <a:rPr lang="nl-NL" b="1" dirty="0" err="1"/>
              <a:t>Broerse;landschappen</a:t>
            </a:r>
            <a:endParaRPr lang="nl-NL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17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Kust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608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Polders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28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Mergelgroeve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858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Stuifzand</a:t>
            </a:r>
            <a:r>
              <a:rPr lang="nl-NL" dirty="0"/>
              <a:t>	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676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Oude duinen; </a:t>
            </a:r>
            <a:r>
              <a:rPr lang="nl-NL" b="1" dirty="0" err="1"/>
              <a:t>Landwehr</a:t>
            </a:r>
            <a:r>
              <a:rPr lang="nl-NL" b="1" dirty="0"/>
              <a:t>/planten uit N.; Excursie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8996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94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239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95009" y="-993763"/>
            <a:ext cx="12567043" cy="278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27648"/>
            <a:ext cx="1219200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880197" y="822158"/>
            <a:ext cx="7403380" cy="11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239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95009" y="-993763"/>
            <a:ext cx="12567043" cy="278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27648"/>
            <a:ext cx="1219200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880197" y="822158"/>
            <a:ext cx="7403380" cy="1118589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3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C76FB644-34D1-4F7A-8B3E-C3787266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8286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5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7036786B-F6D4-4A22-8DED-F99AD4D5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399" y="0"/>
            <a:ext cx="12666132" cy="73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ABA19517-D386-410E-91C8-D8309D818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6001"/>
            <a:ext cx="12192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2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E86DDA7F-2694-46B5-8D44-685971BBE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9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7DED4892-6D8A-48D4-9246-8093FE414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6641"/>
            <a:ext cx="12192000" cy="883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1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7C2BC532-F381-4580-8190-5D18BA92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2678"/>
            <a:ext cx="12391571" cy="92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7ECC69F8-B4BF-4C97-B856-C71928F2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71" y="-1759857"/>
            <a:ext cx="12264571" cy="919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4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50A7E331-27A2-4551-9B5C-FA2915BF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4572"/>
            <a:ext cx="12409714" cy="93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0D792B1D-3081-425A-896F-1E02EE82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73893"/>
            <a:ext cx="12663714" cy="94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2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BBDAAA56-AC0E-484B-9ECE-1D12B4F2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7679"/>
            <a:ext cx="12192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6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Aleid</a:t>
            </a:r>
            <a:r>
              <a:rPr lang="en-US" dirty="0" smtClean="0"/>
              <a:t> </a:t>
            </a:r>
            <a:r>
              <a:rPr lang="en-US" dirty="0" err="1" smtClean="0"/>
              <a:t>Offerhaus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1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21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1719BA24-AC4E-4346-805C-55C8072A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7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6E3C020D-06EB-4DC2-99AD-A386A368B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91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988F5384-8136-4788-AF43-D5F9D060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32429"/>
            <a:ext cx="12222238" cy="91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5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D9F936FA-9CFA-4276-BCFD-1672392F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29" y="0"/>
            <a:ext cx="5119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3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7BBC844B-F9A0-4D94-A07B-87BFB658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0667999" y="6857999"/>
            <a:ext cx="60959" cy="4571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7BBC844B-F9A0-4D94-A07B-87BFB658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80" y="-1850571"/>
            <a:ext cx="12300857" cy="922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C1632003-5644-4C09-A2BE-377CE9417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3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C4FF1411-93C1-420E-B285-D1585847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4178"/>
            <a:ext cx="12409714" cy="93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dxamstelveen-2018" id="{F0191121-869C-FD45-BBDC-C820C6FC9C87}" vid="{0637F1E7-961D-7E47-903B-C3A1A9F3C37F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dxamstelveen-2018" id="{F0191121-869C-FD45-BBDC-C820C6FC9C87}" vid="{0637F1E7-961D-7E47-903B-C3A1A9F3C37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</TotalTime>
  <Words>86</Words>
  <Application>Microsoft Macintosh PowerPoint</Application>
  <PresentationFormat>Aangepast</PresentationFormat>
  <Paragraphs>26</Paragraphs>
  <Slides>20</Slides>
  <Notes>14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20</vt:i4>
      </vt:variant>
    </vt:vector>
  </HeadingPairs>
  <TitlesOfParts>
    <vt:vector size="22" baseType="lpstr">
      <vt:lpstr>Office Theme</vt:lpstr>
      <vt:lpstr>1_Office Theme</vt:lpstr>
      <vt:lpstr>PowerPoint-presentatie</vt:lpstr>
      <vt:lpstr>Aleid Offerhaus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Mette Reitsma</cp:lastModifiedBy>
  <cp:revision>10</cp:revision>
  <dcterms:created xsi:type="dcterms:W3CDTF">2018-02-02T16:21:10Z</dcterms:created>
  <dcterms:modified xsi:type="dcterms:W3CDTF">2018-03-10T16:36:52Z</dcterms:modified>
</cp:coreProperties>
</file>